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258" r:id="rId5"/>
    <p:sldId id="259" r:id="rId6"/>
    <p:sldId id="261" r:id="rId7"/>
    <p:sldId id="262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3" r:id="rId24"/>
    <p:sldId id="285" r:id="rId25"/>
    <p:sldId id="286" r:id="rId26"/>
    <p:sldId id="288" r:id="rId27"/>
    <p:sldId id="289" r:id="rId28"/>
    <p:sldId id="290" r:id="rId29"/>
    <p:sldId id="291" r:id="rId30"/>
    <p:sldId id="292" r:id="rId31"/>
    <p:sldId id="293" r:id="rId32"/>
    <p:sldId id="296" r:id="rId33"/>
  </p:sldIdLst>
  <p:sldSz cx="9144000" cy="6858000" type="screen4x3"/>
  <p:notesSz cx="6858000" cy="9144000"/>
  <p:photoAlbum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33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C71A-7802-4296-991F-064DC397C5D8}" type="datetimeFigureOut">
              <a:rPr lang="es-CO" smtClean="0"/>
              <a:t>08/02/2013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2B7A-3707-4D14-B8D5-EB3D6AB742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325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C71A-7802-4296-991F-064DC397C5D8}" type="datetimeFigureOut">
              <a:rPr lang="es-CO" smtClean="0"/>
              <a:t>08/02/2013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2B7A-3707-4D14-B8D5-EB3D6AB742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405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C71A-7802-4296-991F-064DC397C5D8}" type="datetimeFigureOut">
              <a:rPr lang="es-CO" smtClean="0"/>
              <a:t>08/02/2013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2B7A-3707-4D14-B8D5-EB3D6AB742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410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C71A-7802-4296-991F-064DC397C5D8}" type="datetimeFigureOut">
              <a:rPr lang="es-CO" smtClean="0"/>
              <a:t>08/02/2013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2B7A-3707-4D14-B8D5-EB3D6AB742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156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C71A-7802-4296-991F-064DC397C5D8}" type="datetimeFigureOut">
              <a:rPr lang="es-CO" smtClean="0"/>
              <a:t>08/02/2013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2B7A-3707-4D14-B8D5-EB3D6AB742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42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C71A-7802-4296-991F-064DC397C5D8}" type="datetimeFigureOut">
              <a:rPr lang="es-CO" smtClean="0"/>
              <a:t>08/02/2013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2B7A-3707-4D14-B8D5-EB3D6AB742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655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C71A-7802-4296-991F-064DC397C5D8}" type="datetimeFigureOut">
              <a:rPr lang="es-CO" smtClean="0"/>
              <a:t>08/02/2013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2B7A-3707-4D14-B8D5-EB3D6AB742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217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C71A-7802-4296-991F-064DC397C5D8}" type="datetimeFigureOut">
              <a:rPr lang="es-CO" smtClean="0"/>
              <a:t>08/02/2013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2B7A-3707-4D14-B8D5-EB3D6AB742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099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C71A-7802-4296-991F-064DC397C5D8}" type="datetimeFigureOut">
              <a:rPr lang="es-CO" smtClean="0"/>
              <a:t>08/02/2013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2B7A-3707-4D14-B8D5-EB3D6AB742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200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C71A-7802-4296-991F-064DC397C5D8}" type="datetimeFigureOut">
              <a:rPr lang="es-CO" smtClean="0"/>
              <a:t>08/02/2013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2B7A-3707-4D14-B8D5-EB3D6AB742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427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C71A-7802-4296-991F-064DC397C5D8}" type="datetimeFigureOut">
              <a:rPr lang="es-CO" smtClean="0"/>
              <a:t>08/02/2013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2B7A-3707-4D14-B8D5-EB3D6AB742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205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1C71A-7802-4296-991F-064DC397C5D8}" type="datetimeFigureOut">
              <a:rPr lang="es-CO" smtClean="0"/>
              <a:t>08/02/2013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52B7A-3707-4D14-B8D5-EB3D6AB742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96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980729"/>
            <a:ext cx="8206680" cy="2619722"/>
          </a:xfrm>
        </p:spPr>
        <p:txBody>
          <a:bodyPr>
            <a:normAutofit/>
          </a:bodyPr>
          <a:lstStyle/>
          <a:p>
            <a:r>
              <a:rPr lang="es-CO" sz="7200" dirty="0" smtClean="0">
                <a:latin typeface="Adobe Fan Heiti Std B" pitchFamily="34" charset="-128"/>
                <a:ea typeface="Adobe Fan Heiti Std B" pitchFamily="34" charset="-128"/>
              </a:rPr>
              <a:t>MIS AMIGAS &amp; YO </a:t>
            </a:r>
            <a:br>
              <a:rPr lang="es-CO" sz="7200" dirty="0" smtClean="0">
                <a:latin typeface="Adobe Fan Heiti Std B" pitchFamily="34" charset="-128"/>
                <a:ea typeface="Adobe Fan Heiti Std B" pitchFamily="34" charset="-128"/>
              </a:rPr>
            </a:br>
            <a:r>
              <a:rPr lang="es-CO" sz="7200" dirty="0" smtClean="0">
                <a:latin typeface="Adobe Fan Heiti Std B" pitchFamily="34" charset="-128"/>
                <a:ea typeface="Adobe Fan Heiti Std B" pitchFamily="34" charset="-128"/>
              </a:rPr>
              <a:t>PARQUE NORTE ♥</a:t>
            </a:r>
            <a:endParaRPr lang="es-CO" sz="72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6400800" cy="1752600"/>
          </a:xfrm>
        </p:spPr>
        <p:txBody>
          <a:bodyPr/>
          <a:lstStyle/>
          <a:p>
            <a:r>
              <a:rPr lang="es-CO" dirty="0" smtClean="0"/>
              <a:t>Luisa Fernanda Gaviria </a:t>
            </a:r>
            <a:endParaRPr lang="es-CO" dirty="0"/>
          </a:p>
        </p:txBody>
      </p:sp>
      <p:sp>
        <p:nvSpPr>
          <p:cNvPr id="5" name="4 Triángulo rectángulo"/>
          <p:cNvSpPr/>
          <p:nvPr/>
        </p:nvSpPr>
        <p:spPr>
          <a:xfrm flipH="1">
            <a:off x="1835696" y="2780928"/>
            <a:ext cx="7308304" cy="4077072"/>
          </a:xfrm>
          <a:prstGeom prst="rtTriangle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8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03366_483828851642575_12426104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020272" cy="526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2699792" y="594928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Conocer gente no es malo lo malo es no saberla tratar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646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81316_483829598309167_1219279610_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33729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22520_483827111642749_185434549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067148" cy="5300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4932040" y="5921049"/>
            <a:ext cx="388843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Los Momentos con Ella Son Únicos E Inigualables ♥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65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22651_483838434974950_101123642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0170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25929_483833868308740_102287531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08012"/>
            <a:ext cx="8748464" cy="6561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2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25940_483828748309252_125957298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42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32853_483830668309060_77733202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014"/>
            <a:ext cx="8820472" cy="6615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7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34263_483837948308332_70854255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2008"/>
            <a:ext cx="7740352" cy="58052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101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42350_483826911642769_167122019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358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42541_483828964975897_895211520_n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 t="8387" r="14677"/>
          <a:stretch/>
        </p:blipFill>
        <p:spPr>
          <a:xfrm>
            <a:off x="295007" y="314539"/>
            <a:ext cx="6725265" cy="62828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2 CuadroTexto"/>
          <p:cNvSpPr txBox="1"/>
          <p:nvPr/>
        </p:nvSpPr>
        <p:spPr>
          <a:xfrm>
            <a:off x="7380312" y="5376206"/>
            <a:ext cx="158417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Las Amigas son con lo único que puedes contar ♥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9171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600" dirty="0" smtClean="0">
                <a:latin typeface="Adobe Fan Heiti Std B" pitchFamily="34" charset="-128"/>
                <a:ea typeface="Adobe Fan Heiti Std B" pitchFamily="34" charset="-128"/>
              </a:rPr>
              <a:t>Hay tiempo en la vida para todo… </a:t>
            </a:r>
          </a:p>
          <a:p>
            <a:pPr marL="0" indent="0" algn="ctr">
              <a:buNone/>
            </a:pPr>
            <a:r>
              <a:rPr lang="es-CO" sz="3600" dirty="0" smtClean="0">
                <a:latin typeface="Adobe Fan Heiti Std B" pitchFamily="34" charset="-128"/>
                <a:ea typeface="Adobe Fan Heiti Std B" pitchFamily="34" charset="-128"/>
              </a:rPr>
              <a:t>Todo lo que tu quieras hacer, crear o imaginar uno de los mas valiosos momentos que debes sacarle tiempo Considero yo que son los momentos vividos con las amigas es algo que nunca vas a olvidar y que las fotos te podrán recordar ;) </a:t>
            </a:r>
            <a:endParaRPr lang="es-CO" sz="36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" name="3 Triángulo rectángulo"/>
          <p:cNvSpPr/>
          <p:nvPr/>
        </p:nvSpPr>
        <p:spPr>
          <a:xfrm flipH="1">
            <a:off x="3923928" y="4293096"/>
            <a:ext cx="5220072" cy="2564904"/>
          </a:xfrm>
          <a:prstGeom prst="rtTriangle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06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56584_483836298308497_175727656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850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56914_483826981642762_173542158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62066_483813414977452_1714388020_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18635"/>
            <a:ext cx="4896544" cy="65287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5940152" y="188640"/>
            <a:ext cx="2922014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Ellas Son La Sensación del Bloque ♫♪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2653662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76695_483835678308559_218530413_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634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76730_483812698310857_104744936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5380062" cy="6309320"/>
          </a:xfrm>
          <a:prstGeom prst="hear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3" name="2 CuadroTexto"/>
          <p:cNvSpPr txBox="1"/>
          <p:nvPr/>
        </p:nvSpPr>
        <p:spPr>
          <a:xfrm>
            <a:off x="5004048" y="55172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Conserva el amor y vive momento ;)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304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80024_483835561641904_154481122_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408712" cy="48065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79876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80083_483841864974607_1270007153_n"/>
          <p:cNvPicPr>
            <a:picLocks noGrp="1" noChangeAspect="1"/>
          </p:cNvPicPr>
          <p:nvPr isPhoto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3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98353_483838574974936_175693578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3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98398_483835198308607_26651769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380312" cy="5535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35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99540_483840994974694_92854680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4" y="476672"/>
            <a:ext cx="4824536" cy="58250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2 CuadroTexto"/>
          <p:cNvSpPr txBox="1"/>
          <p:nvPr/>
        </p:nvSpPr>
        <p:spPr>
          <a:xfrm>
            <a:off x="6084168" y="285293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Tranquila Mi amor Ella sola mente es una amiga ♫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7647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81169_483828784975915_34838312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0"/>
            <a:ext cx="6156176" cy="4617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CuadroTexto"/>
          <p:cNvSpPr txBox="1"/>
          <p:nvPr/>
        </p:nvSpPr>
        <p:spPr>
          <a:xfrm>
            <a:off x="179512" y="4437112"/>
            <a:ext cx="2664296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Adobe Heiti Std R" pitchFamily="34" charset="-128"/>
                <a:ea typeface="Adobe Heiti Std R" pitchFamily="34" charset="-128"/>
              </a:rPr>
              <a:t>Disfrutar el tiempo es vivir el momento ♥</a:t>
            </a:r>
          </a:p>
          <a:p>
            <a:endParaRPr lang="es-CO" dirty="0">
              <a:latin typeface="Adobe Heiti Std R" pitchFamily="34" charset="-128"/>
              <a:ea typeface="Adobe Heiti Std R" pitchFamily="34" charset="-128"/>
            </a:endParaRPr>
          </a:p>
          <a:p>
            <a:r>
              <a:rPr lang="es-CO" dirty="0" smtClean="0">
                <a:latin typeface="Adobe Heiti Std R" pitchFamily="34" charset="-128"/>
                <a:ea typeface="Adobe Heiti Std R" pitchFamily="34" charset="-128"/>
              </a:rPr>
              <a:t>Nunca dejes Para mañana lo que puedes hacer hoy </a:t>
            </a:r>
            <a:endParaRPr lang="es-CO" dirty="0"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807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99923_483838334974960_45384253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0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600334_483838934974900_158136649_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84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476672"/>
            <a:ext cx="7128792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Todas las experiencias vividas siempre se llevan en el corazón Gracias a las personas que hicieron ese mo9mento realidad… </a:t>
            </a:r>
          </a:p>
          <a:p>
            <a:endParaRPr lang="es-CO" sz="3600" dirty="0"/>
          </a:p>
          <a:p>
            <a:r>
              <a:rPr lang="es-CO" sz="3600" dirty="0" smtClean="0"/>
              <a:t>Mis otras amigas las llevo también en el alma En todos lo mementos es imposible estar con ellas pero mi amistad es grande y mi corazón también♥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272050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82878_483841098308017_539456585_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8" y="260648"/>
            <a:ext cx="7884368" cy="59132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2 CuadroTexto"/>
          <p:cNvSpPr txBox="1"/>
          <p:nvPr/>
        </p:nvSpPr>
        <p:spPr>
          <a:xfrm>
            <a:off x="6084168" y="5989258"/>
            <a:ext cx="27718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Se feliz Y yo lo seré ;)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10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96209_483825938309533_141421005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8" y="357970"/>
            <a:ext cx="4862792" cy="3647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2182670"/>
            <a:ext cx="5325211" cy="3993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408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8822_483813211644139_164803883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28" y="548680"/>
            <a:ext cx="5760640" cy="600595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0" y="-4823"/>
            <a:ext cx="115212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5652120" y="580526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LA vida se encarga de recompensar lo bueno que tu haces ;)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2216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24995_483833034975490_1889110911_n (1)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r="20968"/>
          <a:stretch/>
        </p:blipFill>
        <p:spPr>
          <a:xfrm flipH="1">
            <a:off x="899592" y="260648"/>
            <a:ext cx="5238269" cy="6029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6228184" y="798959"/>
            <a:ext cx="2592288" cy="507831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O" sz="5400" dirty="0" smtClean="0"/>
              <a:t>Hay Una Meta que Siempre Vas  Alcanzar 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132235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31934"/>
            <a:ext cx="9144000" cy="6889934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1 Imagen" descr="246541_483837871641673_1994996487_n"/>
          <p:cNvPicPr>
            <a:picLocks noGrp="1" noChangeAspect="1"/>
          </p:cNvPicPr>
          <p:nvPr isPhoto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3245">
            <a:off x="712869" y="1009103"/>
            <a:ext cx="6363131" cy="4731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0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03346_483825511642909_71911427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0203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205</Words>
  <Application>Microsoft Office PowerPoint</Application>
  <PresentationFormat>Presentación en pantalla (4:3)</PresentationFormat>
  <Paragraphs>19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MIS AMIGAS &amp; YO  PARQUE NORTE ♥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AMIGAS &amp; YO  PARQUE NORTE ♥</dc:title>
  <dc:creator>usuario</dc:creator>
  <cp:lastModifiedBy>usuario</cp:lastModifiedBy>
  <cp:revision>4</cp:revision>
  <dcterms:created xsi:type="dcterms:W3CDTF">2013-02-08T16:34:52Z</dcterms:created>
  <dcterms:modified xsi:type="dcterms:W3CDTF">2013-02-08T17:12:43Z</dcterms:modified>
</cp:coreProperties>
</file>